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The Seasons Bold" charset="1" panose="0000000000000000000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png" Type="http://schemas.openxmlformats.org/officeDocument/2006/relationships/image"/><Relationship Id="rId4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288482" y="460435"/>
            <a:ext cx="9366131" cy="9366131"/>
          </a:xfrm>
          <a:custGeom>
            <a:avLst/>
            <a:gdLst/>
            <a:ahLst/>
            <a:cxnLst/>
            <a:rect r="r" b="b" t="t" l="l"/>
            <a:pathLst>
              <a:path h="9366131" w="9366131">
                <a:moveTo>
                  <a:pt x="0" y="0"/>
                </a:moveTo>
                <a:lnTo>
                  <a:pt x="9366131" y="0"/>
                </a:lnTo>
                <a:lnTo>
                  <a:pt x="9366131" y="9366130"/>
                </a:lnTo>
                <a:lnTo>
                  <a:pt x="0" y="93661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2941798">
            <a:off x="-3573195" y="-42274"/>
            <a:ext cx="9636355" cy="10289066"/>
            <a:chOff x="0" y="0"/>
            <a:chExt cx="2537970" cy="270987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37970" cy="2709877"/>
            </a:xfrm>
            <a:custGeom>
              <a:avLst/>
              <a:gdLst/>
              <a:ahLst/>
              <a:cxnLst/>
              <a:rect r="r" b="b" t="t" l="l"/>
              <a:pathLst>
                <a:path h="2709877" w="2537970">
                  <a:moveTo>
                    <a:pt x="0" y="0"/>
                  </a:moveTo>
                  <a:lnTo>
                    <a:pt x="2537970" y="0"/>
                  </a:lnTo>
                  <a:lnTo>
                    <a:pt x="2537970" y="2709877"/>
                  </a:lnTo>
                  <a:lnTo>
                    <a:pt x="0" y="2709877"/>
                  </a:lnTo>
                  <a:close/>
                </a:path>
              </a:pathLst>
            </a:custGeom>
            <a:solidFill>
              <a:srgbClr val="09542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537970" cy="27479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591806" y="8111604"/>
            <a:ext cx="8759483" cy="2293392"/>
          </a:xfrm>
          <a:custGeom>
            <a:avLst/>
            <a:gdLst/>
            <a:ahLst/>
            <a:cxnLst/>
            <a:rect r="r" b="b" t="t" l="l"/>
            <a:pathLst>
              <a:path h="2293392" w="8759483">
                <a:moveTo>
                  <a:pt x="0" y="0"/>
                </a:moveTo>
                <a:lnTo>
                  <a:pt x="8759483" y="0"/>
                </a:lnTo>
                <a:lnTo>
                  <a:pt x="8759483" y="2293392"/>
                </a:lnTo>
                <a:lnTo>
                  <a:pt x="0" y="22933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2844378">
            <a:off x="-5683691" y="10907915"/>
            <a:ext cx="17494771" cy="1590434"/>
          </a:xfrm>
          <a:custGeom>
            <a:avLst/>
            <a:gdLst/>
            <a:ahLst/>
            <a:cxnLst/>
            <a:rect r="r" b="b" t="t" l="l"/>
            <a:pathLst>
              <a:path h="1590434" w="17494771">
                <a:moveTo>
                  <a:pt x="0" y="0"/>
                </a:moveTo>
                <a:lnTo>
                  <a:pt x="17494772" y="0"/>
                </a:lnTo>
                <a:lnTo>
                  <a:pt x="17494772" y="1590433"/>
                </a:lnTo>
                <a:lnTo>
                  <a:pt x="0" y="15904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542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478629" y="9525"/>
            <a:ext cx="1825465" cy="1825465"/>
          </a:xfrm>
          <a:custGeom>
            <a:avLst/>
            <a:gdLst/>
            <a:ahLst/>
            <a:cxnLst/>
            <a:rect r="r" b="b" t="t" l="l"/>
            <a:pathLst>
              <a:path h="1825465" w="1825465">
                <a:moveTo>
                  <a:pt x="0" y="0"/>
                </a:moveTo>
                <a:lnTo>
                  <a:pt x="1825465" y="0"/>
                </a:lnTo>
                <a:lnTo>
                  <a:pt x="1825465" y="1825465"/>
                </a:lnTo>
                <a:lnTo>
                  <a:pt x="0" y="18254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00" y="2311240"/>
            <a:ext cx="6492240" cy="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584586" y="557097"/>
            <a:ext cx="5974827" cy="1735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10"/>
              </a:lnSpc>
            </a:pPr>
            <a:r>
              <a:rPr lang="en-US" sz="9007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Introdução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8247" y="3022863"/>
            <a:ext cx="7147506" cy="5835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541"/>
              </a:lnSpc>
            </a:pPr>
            <a:r>
              <a:rPr lang="en-US" sz="3243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Em Suape, foi identificado o descarte inadequado de lixo como um dos principais problemas ambientais. A partir dessa observação, criamos um site com o objetivo de ampliar o acesso à informação e conscientizar a população. A iniciativa buscou promover campanhas educativas e destacar a importância do cuidado coletivo com o meio ambiente.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106634" y="1027643"/>
            <a:ext cx="10018641" cy="100472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9542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08296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1587434" y="2460163"/>
            <a:ext cx="6492240" cy="0"/>
          </a:xfrm>
          <a:prstGeom prst="line">
            <a:avLst/>
          </a:prstGeom>
          <a:ln cap="flat" w="38100">
            <a:solidFill>
              <a:srgbClr val="09542E"/>
            </a:solidFill>
            <a:prstDash val="sysDash"/>
            <a:headEnd type="none" len="sm" w="sm"/>
            <a:tailEnd type="none" len="sm" w="sm"/>
          </a:ln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04461" y="1013068"/>
            <a:ext cx="8437807" cy="8662058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0">
            <a:off x="0" y="-8793"/>
            <a:ext cx="1743700" cy="1743700"/>
          </a:xfrm>
          <a:custGeom>
            <a:avLst/>
            <a:gdLst/>
            <a:ahLst/>
            <a:cxnLst/>
            <a:rect r="r" b="b" t="t" l="l"/>
            <a:pathLst>
              <a:path h="1743700" w="1743700">
                <a:moveTo>
                  <a:pt x="0" y="0"/>
                </a:moveTo>
                <a:lnTo>
                  <a:pt x="1743700" y="0"/>
                </a:lnTo>
                <a:lnTo>
                  <a:pt x="1743700" y="1743699"/>
                </a:lnTo>
                <a:lnTo>
                  <a:pt x="0" y="17436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211094" y="676275"/>
            <a:ext cx="5244920" cy="1764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9542E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Objetivos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08067" y="2860521"/>
            <a:ext cx="7050974" cy="63977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41"/>
              </a:lnSpc>
            </a:pPr>
            <a:r>
              <a:rPr lang="en-US" sz="2743" b="true">
                <a:solidFill>
                  <a:srgbClr val="09542E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Geral: Promover a conscientização ambiental e incentivar práticas sustentáveis para reduzir o descarte inadequado de lixo em Suape.</a:t>
            </a:r>
          </a:p>
          <a:p>
            <a:pPr algn="just">
              <a:lnSpc>
                <a:spcPts val="3841"/>
              </a:lnSpc>
            </a:pPr>
          </a:p>
          <a:p>
            <a:pPr algn="just">
              <a:lnSpc>
                <a:spcPts val="3841"/>
              </a:lnSpc>
            </a:pPr>
            <a:r>
              <a:rPr lang="en-US" sz="2743" b="true">
                <a:solidFill>
                  <a:srgbClr val="09542E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Específicos:</a:t>
            </a:r>
          </a:p>
          <a:p>
            <a:pPr algn="just">
              <a:lnSpc>
                <a:spcPts val="3841"/>
              </a:lnSpc>
            </a:pPr>
            <a:r>
              <a:rPr lang="en-US" sz="2743" b="true">
                <a:solidFill>
                  <a:srgbClr val="09542E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Identificar os principais problemas relacionados ao descarte de resíduos na região.</a:t>
            </a:r>
          </a:p>
          <a:p>
            <a:pPr algn="just">
              <a:lnSpc>
                <a:spcPts val="3841"/>
              </a:lnSpc>
            </a:pPr>
          </a:p>
          <a:p>
            <a:pPr algn="just">
              <a:lnSpc>
                <a:spcPts val="3841"/>
              </a:lnSpc>
            </a:pPr>
            <a:r>
              <a:rPr lang="en-US" sz="2743" b="true">
                <a:solidFill>
                  <a:srgbClr val="09542E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Contribuir para a redução dos impactos ambientais causados pelo descarte incorreto.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2442515">
            <a:off x="-4597983" y="-470570"/>
            <a:ext cx="12975438" cy="12623235"/>
            <a:chOff x="0" y="0"/>
            <a:chExt cx="3417399" cy="332463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17399" cy="3324638"/>
            </a:xfrm>
            <a:custGeom>
              <a:avLst/>
              <a:gdLst/>
              <a:ahLst/>
              <a:cxnLst/>
              <a:rect r="r" b="b" t="t" l="l"/>
              <a:pathLst>
                <a:path h="3324638" w="3417399">
                  <a:moveTo>
                    <a:pt x="0" y="0"/>
                  </a:moveTo>
                  <a:lnTo>
                    <a:pt x="3417399" y="0"/>
                  </a:lnTo>
                  <a:lnTo>
                    <a:pt x="3417399" y="3324638"/>
                  </a:lnTo>
                  <a:lnTo>
                    <a:pt x="0" y="3324638"/>
                  </a:lnTo>
                  <a:close/>
                </a:path>
              </a:pathLst>
            </a:custGeom>
            <a:solidFill>
              <a:srgbClr val="09542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17399" cy="3362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395341" y="82370"/>
            <a:ext cx="1892659" cy="1892659"/>
          </a:xfrm>
          <a:custGeom>
            <a:avLst/>
            <a:gdLst/>
            <a:ahLst/>
            <a:cxnLst/>
            <a:rect r="r" b="b" t="t" l="l"/>
            <a:pathLst>
              <a:path h="1892659" w="1892659">
                <a:moveTo>
                  <a:pt x="0" y="0"/>
                </a:moveTo>
                <a:lnTo>
                  <a:pt x="1892659" y="0"/>
                </a:lnTo>
                <a:lnTo>
                  <a:pt x="1892659" y="1892660"/>
                </a:lnTo>
                <a:lnTo>
                  <a:pt x="0" y="18926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550026" y="7629931"/>
            <a:ext cx="6219465" cy="1628369"/>
          </a:xfrm>
          <a:custGeom>
            <a:avLst/>
            <a:gdLst/>
            <a:ahLst/>
            <a:cxnLst/>
            <a:rect r="r" b="b" t="t" l="l"/>
            <a:pathLst>
              <a:path h="1628369" w="6219465">
                <a:moveTo>
                  <a:pt x="0" y="0"/>
                </a:moveTo>
                <a:lnTo>
                  <a:pt x="6219465" y="0"/>
                </a:lnTo>
                <a:lnTo>
                  <a:pt x="6219465" y="1628369"/>
                </a:lnTo>
                <a:lnTo>
                  <a:pt x="0" y="16283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62052" y="1081504"/>
            <a:ext cx="5744868" cy="1491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65"/>
              </a:lnSpc>
            </a:pPr>
            <a:r>
              <a:rPr lang="en-US" sz="7761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Metodologia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62052" y="2420969"/>
            <a:ext cx="6237543" cy="6629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44"/>
              </a:lnSpc>
            </a:pPr>
          </a:p>
          <a:p>
            <a:pPr algn="just">
              <a:lnSpc>
                <a:spcPts val="4344"/>
              </a:lnSpc>
            </a:pPr>
            <a:r>
              <a:rPr lang="en-US" sz="3103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Diante da grande quantidade de lixo descartado de forma incorreta em Suape, desenvolvemos um site voltado para informar e conscientizar a comunidade. A ferramenta foi utilizada como meio de divulgação de informações sobre o descarte correto, incentivando práticas sustentáveis e a preservação ambiental.</a:t>
            </a:r>
          </a:p>
          <a:p>
            <a:pPr algn="just">
              <a:lnSpc>
                <a:spcPts val="4344"/>
              </a:lnSpc>
            </a:pPr>
          </a:p>
        </p:txBody>
      </p:sp>
      <p:sp>
        <p:nvSpPr>
          <p:cNvPr name="AutoShape 9" id="9"/>
          <p:cNvSpPr/>
          <p:nvPr/>
        </p:nvSpPr>
        <p:spPr>
          <a:xfrm>
            <a:off x="307355" y="2592330"/>
            <a:ext cx="6492240" cy="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1144666" y="822960"/>
            <a:ext cx="5030185" cy="86410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071182" cy="2071182"/>
          </a:xfrm>
          <a:custGeom>
            <a:avLst/>
            <a:gdLst/>
            <a:ahLst/>
            <a:cxnLst/>
            <a:rect r="r" b="b" t="t" l="l"/>
            <a:pathLst>
              <a:path h="2071182" w="2071182">
                <a:moveTo>
                  <a:pt x="0" y="0"/>
                </a:moveTo>
                <a:lnTo>
                  <a:pt x="2071182" y="0"/>
                </a:lnTo>
                <a:lnTo>
                  <a:pt x="2071182" y="2071182"/>
                </a:lnTo>
                <a:lnTo>
                  <a:pt x="0" y="20711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2829270">
            <a:off x="11060085" y="-333660"/>
            <a:ext cx="11669554" cy="11075976"/>
            <a:chOff x="0" y="0"/>
            <a:chExt cx="3073463" cy="291712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73463" cy="2917129"/>
            </a:xfrm>
            <a:custGeom>
              <a:avLst/>
              <a:gdLst/>
              <a:ahLst/>
              <a:cxnLst/>
              <a:rect r="r" b="b" t="t" l="l"/>
              <a:pathLst>
                <a:path h="2917129" w="3073463">
                  <a:moveTo>
                    <a:pt x="0" y="0"/>
                  </a:moveTo>
                  <a:lnTo>
                    <a:pt x="3073463" y="0"/>
                  </a:lnTo>
                  <a:lnTo>
                    <a:pt x="3073463" y="2917129"/>
                  </a:lnTo>
                  <a:lnTo>
                    <a:pt x="0" y="2917129"/>
                  </a:lnTo>
                  <a:close/>
                </a:path>
              </a:pathLst>
            </a:custGeom>
            <a:solidFill>
              <a:srgbClr val="09542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073463" cy="29552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780215">
            <a:off x="11949738" y="707774"/>
            <a:ext cx="5135157" cy="7969034"/>
          </a:xfrm>
          <a:prstGeom prst="rect">
            <a:avLst/>
          </a:prstGeom>
        </p:spPr>
      </p:pic>
      <p:sp>
        <p:nvSpPr>
          <p:cNvPr name="Freeform 7" id="7"/>
          <p:cNvSpPr/>
          <p:nvPr/>
        </p:nvSpPr>
        <p:spPr>
          <a:xfrm flipH="false" flipV="false" rot="1324016">
            <a:off x="11384547" y="7124830"/>
            <a:ext cx="4847988" cy="1269291"/>
          </a:xfrm>
          <a:custGeom>
            <a:avLst/>
            <a:gdLst/>
            <a:ahLst/>
            <a:cxnLst/>
            <a:rect r="r" b="b" t="t" l="l"/>
            <a:pathLst>
              <a:path h="1269291" w="4847988">
                <a:moveTo>
                  <a:pt x="0" y="0"/>
                </a:moveTo>
                <a:lnTo>
                  <a:pt x="4847988" y="0"/>
                </a:lnTo>
                <a:lnTo>
                  <a:pt x="4847988" y="1269291"/>
                </a:lnTo>
                <a:lnTo>
                  <a:pt x="0" y="12692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154996" y="1718757"/>
            <a:ext cx="5449382" cy="1764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9542E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Resultado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620972"/>
            <a:ext cx="7701975" cy="5155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91"/>
              </a:lnSpc>
            </a:pPr>
          </a:p>
          <a:p>
            <a:pPr algn="just">
              <a:lnSpc>
                <a:spcPts val="4491"/>
              </a:lnSpc>
            </a:pPr>
            <a:r>
              <a:rPr lang="en-US" sz="3208" b="true">
                <a:solidFill>
                  <a:srgbClr val="09542E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O projeto possibilitou maior conscientização da população sobre os danos do descarte inadequado. Observou-se que a iniciativa contribuiu para a redução gradual do lixo depositado incorretamente, fortalecendo a preservação ambiental e aumentando a segurança ecológica da região.</a:t>
            </a:r>
          </a:p>
        </p:txBody>
      </p:sp>
      <p:sp>
        <p:nvSpPr>
          <p:cNvPr name="AutoShape 10" id="10"/>
          <p:cNvSpPr/>
          <p:nvPr/>
        </p:nvSpPr>
        <p:spPr>
          <a:xfrm>
            <a:off x="2154996" y="3502644"/>
            <a:ext cx="4917733" cy="0"/>
          </a:xfrm>
          <a:prstGeom prst="line">
            <a:avLst/>
          </a:prstGeom>
          <a:ln cap="flat" w="38100">
            <a:solidFill>
              <a:srgbClr val="09542E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9863445" cy="10684977"/>
            <a:chOff x="0" y="0"/>
            <a:chExt cx="2597780" cy="28141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97780" cy="2814150"/>
            </a:xfrm>
            <a:custGeom>
              <a:avLst/>
              <a:gdLst/>
              <a:ahLst/>
              <a:cxnLst/>
              <a:rect r="r" b="b" t="t" l="l"/>
              <a:pathLst>
                <a:path h="2814150" w="2597780">
                  <a:moveTo>
                    <a:pt x="0" y="0"/>
                  </a:moveTo>
                  <a:lnTo>
                    <a:pt x="2597780" y="0"/>
                  </a:lnTo>
                  <a:lnTo>
                    <a:pt x="2597780" y="2814150"/>
                  </a:lnTo>
                  <a:lnTo>
                    <a:pt x="0" y="2814150"/>
                  </a:lnTo>
                  <a:close/>
                </a:path>
              </a:pathLst>
            </a:custGeom>
            <a:solidFill>
              <a:srgbClr val="09542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597780" cy="28522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32498" y="0"/>
            <a:ext cx="2453603" cy="2453603"/>
          </a:xfrm>
          <a:custGeom>
            <a:avLst/>
            <a:gdLst/>
            <a:ahLst/>
            <a:cxnLst/>
            <a:rect r="r" b="b" t="t" l="l"/>
            <a:pathLst>
              <a:path h="2453603" w="2453603">
                <a:moveTo>
                  <a:pt x="0" y="0"/>
                </a:moveTo>
                <a:lnTo>
                  <a:pt x="2453604" y="0"/>
                </a:lnTo>
                <a:lnTo>
                  <a:pt x="2453604" y="2453603"/>
                </a:lnTo>
                <a:lnTo>
                  <a:pt x="0" y="2453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67470" y="168170"/>
            <a:ext cx="8128506" cy="1764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Considerações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867519" y="1933008"/>
            <a:ext cx="7858502" cy="19050"/>
          </a:xfrm>
          <a:prstGeom prst="line">
            <a:avLst/>
          </a:prstGeom>
          <a:ln cap="flat" w="38100">
            <a:solidFill>
              <a:srgbClr val="FFFFFF"/>
            </a:solidFill>
            <a:prstDash val="sysDash"/>
            <a:headEnd type="none" len="sm" w="sm"/>
            <a:tailEnd type="none" len="sm" w="sm"/>
          </a:ln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1548982">
            <a:off x="11375647" y="1981910"/>
            <a:ext cx="5560231" cy="7513356"/>
          </a:xfrm>
          <a:prstGeom prst="rect">
            <a:avLst/>
          </a:prstGeom>
        </p:spPr>
      </p:pic>
      <p:sp>
        <p:nvSpPr>
          <p:cNvPr name="Freeform 9" id="9"/>
          <p:cNvSpPr/>
          <p:nvPr/>
        </p:nvSpPr>
        <p:spPr>
          <a:xfrm flipH="false" flipV="false" rot="1496164">
            <a:off x="9911374" y="7715476"/>
            <a:ext cx="5585194" cy="1462305"/>
          </a:xfrm>
          <a:custGeom>
            <a:avLst/>
            <a:gdLst/>
            <a:ahLst/>
            <a:cxnLst/>
            <a:rect r="r" b="b" t="t" l="l"/>
            <a:pathLst>
              <a:path h="1462305" w="5585194">
                <a:moveTo>
                  <a:pt x="0" y="0"/>
                </a:moveTo>
                <a:lnTo>
                  <a:pt x="5585194" y="0"/>
                </a:lnTo>
                <a:lnTo>
                  <a:pt x="5585194" y="1462305"/>
                </a:lnTo>
                <a:lnTo>
                  <a:pt x="0" y="14623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58499" y="2301203"/>
            <a:ext cx="7346446" cy="7119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92"/>
              </a:lnSpc>
            </a:pPr>
            <a:r>
              <a:rPr lang="en-US" sz="3922" b="true">
                <a:solidFill>
                  <a:srgbClr val="FFFFFF"/>
                </a:solidFill>
                <a:latin typeface="The Seasons Bold"/>
                <a:ea typeface="The Seasons Bold"/>
                <a:cs typeface="The Seasons Bold"/>
                <a:sym typeface="The Seasons Bold"/>
              </a:rPr>
              <a:t>O trabalho evidenciou a relevância da educação ambiental e como ações coletivas podem transformar a realidade. O projeto mostrou que a conscientização é um caminho eficaz para reduzir os impactos negativos em Suape e preservar o meio ambiente para as futuras gerações.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DAGxH6mCxd8</dc:identifier>
  <dcterms:modified xsi:type="dcterms:W3CDTF">2011-08-01T06:04:30Z</dcterms:modified>
  <cp:revision>1</cp:revision>
  <dc:title>suape</dc:title>
</cp:coreProperties>
</file>

<file path=docProps/thumbnail.jpeg>
</file>